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36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57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94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8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8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4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09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0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95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8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4/2/2017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4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ong-tech.com/platform/plutoc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77149" y="1680365"/>
            <a:ext cx="8915399" cy="2262781"/>
          </a:xfrm>
        </p:spPr>
        <p:txBody>
          <a:bodyPr/>
          <a:lstStyle/>
          <a:p>
            <a:pPr algn="ctr"/>
            <a:r>
              <a:rPr lang="en-US" altLang="ko-KR" dirty="0"/>
              <a:t>Smart Education using Beacon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046730" y="6200470"/>
            <a:ext cx="8915399" cy="1126283"/>
          </a:xfrm>
        </p:spPr>
        <p:txBody>
          <a:bodyPr/>
          <a:lstStyle/>
          <a:p>
            <a:r>
              <a:rPr lang="en-US" altLang="ko-KR" dirty="0"/>
              <a:t>https://github.com/arsgsg1/universe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89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시연영상</a:t>
            </a:r>
          </a:p>
        </p:txBody>
      </p:sp>
      <p:pic>
        <p:nvPicPr>
          <p:cNvPr id="4" name="KakaoTalk_Video_20170401_1436_06_27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311" y="1825625"/>
            <a:ext cx="77413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1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200" dirty="0" err="1"/>
              <a:t>어플에</a:t>
            </a:r>
            <a:r>
              <a:rPr lang="ko-KR" altLang="en-US" sz="3200" dirty="0"/>
              <a:t> 사용된 </a:t>
            </a:r>
            <a:r>
              <a:rPr lang="ko-KR" altLang="en-US" sz="3200" dirty="0" err="1"/>
              <a:t>비콘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https://www.kong-tech.com/platform/plutocon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역할</a:t>
            </a:r>
            <a:br>
              <a:rPr lang="en-US" altLang="ko-KR" dirty="0"/>
            </a:br>
            <a:r>
              <a:rPr lang="ko-KR" altLang="en-US" dirty="0"/>
              <a:t>김지영 </a:t>
            </a:r>
            <a:r>
              <a:rPr lang="en-US" altLang="ko-KR" dirty="0"/>
              <a:t>: Beacon </a:t>
            </a:r>
            <a:r>
              <a:rPr lang="ko-KR" altLang="en-US" dirty="0"/>
              <a:t>스펙 조사 및 이론 수립</a:t>
            </a:r>
            <a:br>
              <a:rPr lang="en-US" altLang="ko-KR" dirty="0"/>
            </a:br>
            <a:r>
              <a:rPr lang="ko-KR" altLang="en-US" dirty="0" err="1"/>
              <a:t>명중희</a:t>
            </a:r>
            <a:r>
              <a:rPr lang="ko-KR" altLang="en-US" dirty="0"/>
              <a:t> </a:t>
            </a:r>
            <a:r>
              <a:rPr lang="en-US" altLang="ko-KR" dirty="0"/>
              <a:t>: Beacon</a:t>
            </a:r>
            <a:r>
              <a:rPr lang="ko-KR" altLang="en-US" dirty="0"/>
              <a:t> </a:t>
            </a:r>
            <a:r>
              <a:rPr lang="en-US" altLang="ko-KR" dirty="0"/>
              <a:t>SDK</a:t>
            </a:r>
            <a:r>
              <a:rPr lang="ko-KR" altLang="en-US" dirty="0"/>
              <a:t>분석 및 안드로이드 앱과 연계</a:t>
            </a:r>
            <a:br>
              <a:rPr lang="en-US" altLang="ko-KR" dirty="0"/>
            </a:br>
            <a:r>
              <a:rPr lang="ko-KR" altLang="en-US" dirty="0" err="1"/>
              <a:t>윤좌홍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안드로이드 앱 기획 및 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904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556" y="195309"/>
            <a:ext cx="5521603" cy="6505046"/>
          </a:xfrm>
        </p:spPr>
      </p:pic>
    </p:spTree>
    <p:extLst>
      <p:ext uri="{BB962C8B-B14F-4D97-AF65-F5344CB8AC3E}">
        <p14:creationId xmlns:p14="http://schemas.microsoft.com/office/powerpoint/2010/main" val="205792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5573" y="3535986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어플 제작에 사용된 클라우드 서버는 </a:t>
            </a:r>
            <a:r>
              <a:rPr lang="en-US" altLang="ko-KR" dirty="0"/>
              <a:t>Google</a:t>
            </a:r>
            <a:r>
              <a:rPr lang="ko-KR" altLang="en-US" dirty="0"/>
              <a:t>에서 제공하는 </a:t>
            </a:r>
            <a:r>
              <a:rPr lang="en-US" altLang="ko-KR" dirty="0"/>
              <a:t>Firebase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923" y="1240361"/>
            <a:ext cx="6153150" cy="2066925"/>
          </a:xfr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7058392" y="6110510"/>
            <a:ext cx="5485755" cy="5654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000" dirty="0"/>
              <a:t>https://console.firebase.google.com/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491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81849" y="872685"/>
            <a:ext cx="9045700" cy="128089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선생님의 이메일과 비밀번호를 통한 인증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81849" y="2089211"/>
            <a:ext cx="8915400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처음 어플을 실행시켰을 때</a:t>
            </a:r>
            <a:r>
              <a:rPr lang="en-US" altLang="ko-KR" sz="1800" dirty="0"/>
              <a:t>, </a:t>
            </a:r>
            <a:r>
              <a:rPr lang="ko-KR" altLang="en-US" sz="1800" dirty="0"/>
              <a:t>로그인으로 사용자를 인증합니다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이때</a:t>
            </a:r>
            <a:r>
              <a:rPr lang="en-US" altLang="ko-KR" sz="1800" dirty="0"/>
              <a:t>, </a:t>
            </a:r>
            <a:r>
              <a:rPr lang="ko-KR" altLang="en-US" sz="1800" dirty="0"/>
              <a:t>새로운 사용자의 경우 회원가입을 통해 </a:t>
            </a:r>
            <a:r>
              <a:rPr lang="en-US" altLang="ko-KR" sz="1800" dirty="0"/>
              <a:t>Firebase</a:t>
            </a:r>
            <a:r>
              <a:rPr lang="ko-KR" altLang="en-US" sz="1800" dirty="0"/>
              <a:t>의 </a:t>
            </a:r>
            <a:r>
              <a:rPr lang="en-US" altLang="ko-KR" sz="1800" dirty="0"/>
              <a:t>User</a:t>
            </a:r>
            <a:r>
              <a:rPr lang="ko-KR" altLang="en-US" sz="1800" dirty="0"/>
              <a:t> </a:t>
            </a:r>
            <a:r>
              <a:rPr lang="en-US" altLang="ko-KR" sz="1800" dirty="0"/>
              <a:t>List</a:t>
            </a:r>
            <a:r>
              <a:rPr lang="ko-KR" altLang="en-US" sz="1800" dirty="0"/>
              <a:t>에 추가시킵니다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2" y="2791447"/>
            <a:ext cx="2024109" cy="34717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646" y="2791447"/>
            <a:ext cx="2002794" cy="35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8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2. Beacon UUID</a:t>
            </a:r>
            <a:r>
              <a:rPr lang="ko-KR" altLang="en-US" sz="3200" dirty="0"/>
              <a:t>에 따른 파일 업로드 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74" y="1690688"/>
            <a:ext cx="2447627" cy="4351338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005" y="1690688"/>
            <a:ext cx="2875297" cy="4295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206" y="1690688"/>
            <a:ext cx="2889741" cy="42956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947" y="1690688"/>
            <a:ext cx="2666671" cy="4395537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12072" y="57449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파일을 업로드하는 방식은 내부 </a:t>
            </a:r>
            <a:r>
              <a:rPr lang="en-US" altLang="ko-KR" sz="2000" dirty="0"/>
              <a:t>Path</a:t>
            </a:r>
            <a:r>
              <a:rPr lang="ko-KR" altLang="en-US" sz="2000" dirty="0"/>
              <a:t>를 </a:t>
            </a:r>
            <a:r>
              <a:rPr lang="en-US" altLang="ko-KR" sz="2000" dirty="0"/>
              <a:t>API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인자값으로</a:t>
            </a:r>
            <a:r>
              <a:rPr lang="ko-KR" altLang="en-US" sz="2000" dirty="0"/>
              <a:t> 주어 업로드를 하게 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3" name="화살표: 아래로 구부러짐 12"/>
          <p:cNvSpPr/>
          <p:nvPr/>
        </p:nvSpPr>
        <p:spPr>
          <a:xfrm>
            <a:off x="1270608" y="1403265"/>
            <a:ext cx="2800350" cy="15430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아래로 구부러짐 13"/>
          <p:cNvSpPr/>
          <p:nvPr/>
        </p:nvSpPr>
        <p:spPr>
          <a:xfrm>
            <a:off x="4914900" y="3409950"/>
            <a:ext cx="1190625" cy="60007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45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3. </a:t>
            </a:r>
            <a:r>
              <a:rPr lang="ko-KR" altLang="en-US" sz="3200" dirty="0" err="1"/>
              <a:t>비콘의</a:t>
            </a:r>
            <a:r>
              <a:rPr lang="ko-KR" altLang="en-US" sz="3200" dirty="0"/>
              <a:t> 탐색과 이전 파일 목록 확인하기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244" y="1455890"/>
            <a:ext cx="2447627" cy="3923930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589" y="1455890"/>
            <a:ext cx="2843213" cy="43513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037" y="1455890"/>
            <a:ext cx="2801784" cy="3923930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616258" y="53099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 err="1"/>
              <a:t>비콘이</a:t>
            </a:r>
            <a:r>
              <a:rPr lang="ko-KR" altLang="en-US" sz="1600" dirty="0"/>
              <a:t> 근처에 있는 경우 디바이스에 탐지가 되며 해당 </a:t>
            </a:r>
            <a:r>
              <a:rPr lang="ko-KR" altLang="en-US" sz="1600" dirty="0" err="1"/>
              <a:t>비콘의</a:t>
            </a:r>
            <a:r>
              <a:rPr lang="ko-KR" altLang="en-US" sz="1600" dirty="0"/>
              <a:t> 정보를 터치할 경우 자료를 업로드 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데이터베이스에 </a:t>
            </a:r>
            <a:r>
              <a:rPr lang="ko-KR" altLang="en-US" sz="1600" dirty="0" err="1"/>
              <a:t>비콘의</a:t>
            </a:r>
            <a:r>
              <a:rPr lang="ko-KR" altLang="en-US" sz="1600" dirty="0"/>
              <a:t> </a:t>
            </a:r>
            <a:r>
              <a:rPr lang="en-US" altLang="ko-KR" sz="1600" dirty="0"/>
              <a:t>UUID</a:t>
            </a:r>
            <a:r>
              <a:rPr lang="ko-KR" altLang="en-US" sz="1600" dirty="0"/>
              <a:t>와 대응되는 </a:t>
            </a:r>
            <a:r>
              <a:rPr lang="en-US" altLang="ko-KR" sz="1600" dirty="0"/>
              <a:t>value</a:t>
            </a:r>
            <a:r>
              <a:rPr lang="ko-KR" altLang="en-US" sz="1600" dirty="0"/>
              <a:t>로 문제이름</a:t>
            </a:r>
            <a:r>
              <a:rPr lang="en-US" altLang="ko-KR" sz="1600" dirty="0"/>
              <a:t>, </a:t>
            </a:r>
            <a:r>
              <a:rPr lang="ko-KR" altLang="en-US" sz="1600" dirty="0"/>
              <a:t>정답</a:t>
            </a:r>
            <a:r>
              <a:rPr lang="en-US" altLang="ko-KR" sz="1600" dirty="0"/>
              <a:t>, </a:t>
            </a:r>
            <a:r>
              <a:rPr lang="ko-KR" altLang="en-US" sz="1600" dirty="0"/>
              <a:t>우선순위</a:t>
            </a:r>
            <a:r>
              <a:rPr lang="en-US" altLang="ko-KR" sz="1600" dirty="0"/>
              <a:t>, </a:t>
            </a:r>
            <a:r>
              <a:rPr lang="ko-KR" altLang="en-US" sz="1600" dirty="0"/>
              <a:t>힌트</a:t>
            </a:r>
            <a:r>
              <a:rPr lang="en-US" altLang="ko-KR" sz="1600" dirty="0"/>
              <a:t>, </a:t>
            </a:r>
            <a:r>
              <a:rPr lang="ko-KR" altLang="en-US" sz="1600" dirty="0"/>
              <a:t>업로드 파일이 저장됩니다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0" name="화살표: 위로 구부러짐 19"/>
          <p:cNvSpPr/>
          <p:nvPr/>
        </p:nvSpPr>
        <p:spPr>
          <a:xfrm>
            <a:off x="2505075" y="5200650"/>
            <a:ext cx="2628900" cy="3619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화살표: 아래로 구부러짐 20"/>
          <p:cNvSpPr/>
          <p:nvPr/>
        </p:nvSpPr>
        <p:spPr>
          <a:xfrm>
            <a:off x="3819525" y="1200150"/>
            <a:ext cx="4448175" cy="87789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479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업로드 된 데이터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837" y="1605756"/>
            <a:ext cx="5419725" cy="4314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18" y="1605756"/>
            <a:ext cx="3404687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84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143" y="1690688"/>
            <a:ext cx="3088357" cy="42624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/>
              <a:t>4. </a:t>
            </a:r>
            <a:r>
              <a:rPr lang="ko-KR" altLang="en-US" sz="3200" dirty="0"/>
              <a:t>레벨에 따른 </a:t>
            </a:r>
            <a:r>
              <a:rPr lang="ko-KR" altLang="en-US" sz="3200" dirty="0" err="1"/>
              <a:t>비콘</a:t>
            </a:r>
            <a:r>
              <a:rPr lang="ko-KR" altLang="en-US" sz="3200" dirty="0"/>
              <a:t> 탐지의 조절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6986" y="1690688"/>
            <a:ext cx="2604939" cy="4394447"/>
          </a:xfr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159792" y="5712072"/>
            <a:ext cx="109156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dirty="0"/>
              <a:t>학생들은 자신들의 현재 레벨에 따라 탐지할 수 있는 </a:t>
            </a:r>
            <a:r>
              <a:rPr lang="ko-KR" altLang="en-US" sz="1800" dirty="0" err="1"/>
              <a:t>비콘이</a:t>
            </a:r>
            <a:r>
              <a:rPr lang="ko-KR" altLang="en-US" sz="1800" dirty="0"/>
              <a:t> 달라집니다</a:t>
            </a:r>
            <a:r>
              <a:rPr lang="en-US" altLang="ko-KR" sz="1800" dirty="0"/>
              <a:t>. </a:t>
            </a:r>
            <a:r>
              <a:rPr lang="ko-KR" altLang="en-US" sz="1800" dirty="0" err="1"/>
              <a:t>비콘의</a:t>
            </a:r>
            <a:r>
              <a:rPr lang="ko-KR" altLang="en-US" sz="1800" dirty="0"/>
              <a:t> 설정은 오직 선생님만이 앱에서 변경할 수 있습니다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86" y="1690689"/>
            <a:ext cx="4250214" cy="42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선생님은 어플로 각각의 비콘마다 문제를 업로드한 뒤</a:t>
            </a:r>
            <a:r>
              <a:rPr lang="en-US" altLang="ko-KR" dirty="0"/>
              <a:t>, </a:t>
            </a:r>
            <a:r>
              <a:rPr lang="ko-KR" altLang="en-US" dirty="0"/>
              <a:t>숨겨놓습니다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학생들은 </a:t>
            </a:r>
            <a:r>
              <a:rPr lang="ko-KR" altLang="en-US" dirty="0" err="1"/>
              <a:t>비콘을</a:t>
            </a:r>
            <a:r>
              <a:rPr lang="ko-KR" altLang="en-US" dirty="0"/>
              <a:t> 탐지하기 위해 스마트폰을 통해 레벨에 맞는 </a:t>
            </a:r>
            <a:r>
              <a:rPr lang="ko-KR" altLang="en-US" dirty="0" err="1"/>
              <a:t>비콘을</a:t>
            </a:r>
            <a:r>
              <a:rPr lang="ko-KR" altLang="en-US" dirty="0"/>
              <a:t> 탐지하면서 얻게 되는 힌트로 다음 장소를 유추합니다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문제를 맞춰가면서 마지막 장소까지 도달하게 되면 게임이 끝납니다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236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214</Words>
  <Application>Microsoft Office PowerPoint</Application>
  <PresentationFormat>와이드스크린</PresentationFormat>
  <Paragraphs>22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Smart Education using Beacon</vt:lpstr>
      <vt:lpstr>PowerPoint 프레젠테이션</vt:lpstr>
      <vt:lpstr>어플 제작에 사용된 클라우드 서버는 Google에서 제공하는 Firebase를 사용하였습니다.</vt:lpstr>
      <vt:lpstr>1. 선생님의 이메일과 비밀번호를 통한 인증</vt:lpstr>
      <vt:lpstr>2. Beacon UUID에 따른 파일 업로드 </vt:lpstr>
      <vt:lpstr>3. 비콘의 탐색과 이전 파일 목록 확인하기</vt:lpstr>
      <vt:lpstr>업로드 된 데이터</vt:lpstr>
      <vt:lpstr>4. 레벨에 따른 비콘 탐지의 조절</vt:lpstr>
      <vt:lpstr>시나리오</vt:lpstr>
      <vt:lpstr>시연영상</vt:lpstr>
      <vt:lpstr>어플에 사용된 비콘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Education using Beacon</dc:title>
  <dc:creator>윤좌홍</dc:creator>
  <cp:lastModifiedBy>윤좌홍</cp:lastModifiedBy>
  <cp:revision>20</cp:revision>
  <dcterms:created xsi:type="dcterms:W3CDTF">2017-04-01T04:46:10Z</dcterms:created>
  <dcterms:modified xsi:type="dcterms:W3CDTF">2017-04-02T08:02:45Z</dcterms:modified>
</cp:coreProperties>
</file>